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Thập giá Đức Kitô niềm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dự của ta. Thập giá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Kitô đã khơi nguồn ơn thánh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hoá. Nhờ máu nước tim Người từ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khổ giá tuôn trào. Mà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giải thoát cứu độ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Nếu chỉ vì tội lỗi của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A-đam mà sự chết đã tràn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lan. Thì sự chết Đức Kitô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trên thập hình nên nguồn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sống cho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Thập giá Đức Kitô niềm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dự của ta. Thập giá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Kitô đã khơi nguồn ơn thánh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hoá. Nhờ máu nước tim Người từ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khổ giá tuôn trào. Mà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giải thoát cứu độ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Nếu xưa nhờ chút máu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của con chiên mà dân thoát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ách lầm than. Giờ nhờ Máu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Đức Kitô trên thập hình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ta được thứ tha tội khiên.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Thập giá Đức Kitô niềm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dự của ta. Thập giá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Kitô đã khơi nguồn ơn thánh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hoá. Nhờ máu nước tim Người từ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khổ giá tuôn trào. Mà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giải thoát cứu độ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Suốt cuộc đời tôi chỉ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muốn cao rao lòng thương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xót Chúa Trời cao. Vì lòng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mến thương ta ôi lạ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lùng nơi thập giá phô bày ra.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THẬP GIÁ ĐỨC KITÔ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Thập giá Đức Kitô niềm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vinh dự của ta. Thập giá Đức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Kitô đã khơi nguồn ơn thánh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hoá. Nhờ máu nước tim Người từ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khổ giá tuôn trào. Mà Người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thương giải thoát cứu độ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