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THỂ NHIỆM MẦU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1. Chúa ngự trong Thánh Thể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nhiệm mầu con khiêm tốn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nghiêng mình cung kính.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Chúa ngự nơi Bí tích thần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linh, con cúi đầu kính tin.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Liên Hùng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THỂ NHIỆM MẦU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Thờ lạy Chúa, thờ lạy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Chúa bởi trời giáng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sinh cứu đời. Vì nhân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thế, đã hiến tế để trở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thần lương cao quý.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Liên Hùng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THỂ NHIỆM MẦU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2. Muốn cùng con kết hợp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thân tình, trong cuộc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sống, trong đời nhân chứng.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Chúa ngự nơi Bí tích thần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linh ban sức mạnh đức tin.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Liên Hùng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THỂ NHIỆM MẦU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Thờ lạy Chúa, thờ lạy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Chúa bởi trời giáng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sinh cứu đời. Vì nhân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thế, đã hiến tế để trở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thần lương cao quý.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Liên Hùng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