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 HOA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Chúa tỏ lòng thương xót nhân gian,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kiếp dương trần lắm nỗi gian nan. Ban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thân mình nuôi dưỡng chúng con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của Chúa ngất cao khung trời xa.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nghiêng mình tôn kính mến yêu,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phép nhiệm mầu ôi quá cao siêu. Chúa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cùng chúng con tháng ngày, có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đời ôi niềm vui ngất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 HOA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Thánh Thể cực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suối ơn trường sinh.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đã ban muôn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tình. Chúa hiến ban cả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 HOA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Chúa kêu mời con đến ngay bên,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lãnh nhận sức sống vô biên. Cảm nghiệm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Chúa cao sâu. Ở lại trong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ơn hiêp thông. Chúa với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liên kết không ngơi, mối thâm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dấu chẳng vơi. Ôi cao vời tình Chúa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thế trần có Chúa trong hồn ngọt ngào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phúc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 HOA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Thánh Thể cực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suối ơn trường sinh.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đã ban muôn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tình. Chúa hiến ban cả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 HOA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Xin cho đời con chẳng mơ chi, hơn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mong chờ liên kết với Ngài. Có Chúa ngự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cung ở ngay đây từ ngay hôm Gnay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đâu tới ngày mai Đoá hoa lòng nở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con, chẳng phải tàn muôn sắc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hương thơm. Mong một ngày được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vinh ngắm nhìn, Thánh Nhan diệu huyền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trọn đời con mến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THỂ HOA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Thánh Thể cực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suối ơn trường sinh.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đã ban muôn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tình. Chúa hiến ban cả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