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truyền mở rộng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cánh Thiên môn. Khiến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Man-na tựa mưa rơi xuống.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bánh từ trời dưỡng nuôi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Ngài.Phàm nhân được 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ThiênThần.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Ta là bánh trường sinh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xuống. Ai ăn bánh này,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sống muôn đời. Và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sẽ ban là thịt Ta.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thế hệ được sống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truyền mở rộng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cánh Thiên môn. Khiến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Man-na tựa mưa rơi xuống.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bánh từ trời dưỡng nuôi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Ngài.Phàm nhân được 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ThiênThần.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Dâng Người, khúc tạ ơn,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tôn kính. Đây Con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ban Mình Máu của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yêu thế nhân, kỳ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diệu thay. Muôn dân kết hiệp,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nhờ Bí tích nhiệm mầu.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truyền mở rộng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cánh Thiên môn. Khiến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Man-na tựa mưa rơi xuống.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bánh từ trời dưỡng nuôi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Ngài.Phàm nhân được 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ThiênThần.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