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Ngài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đổi mới khuôn mặt của thế giới.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xin hãy 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cùng Hội Thánh Chúa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Từ lúc khai sơ khi vũ trụ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này còn trống rỗng hoang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vu, Ngài bay lượn trên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nước rắc gieo mầm sống để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khắp chốn bừng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Ngài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đổi mới khuôn mặt của thế giới.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xin hãy 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cùng Hội Thánh Chúa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Nhờ Đức Thánh Linh Thiên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thi hành việc cứu rỗi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nhân sinh, mà Ngôi Lời Thiên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hóa thân ngự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lòng Thánh Nữ đồng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Ngài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đổi mới khuôn mặt của thế giới.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xin hãy 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cùng Hội Thánh Chúa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Và Đức Kitô khi đã thi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hành việc cứu rỗi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dân, Ngài sai Thần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 dẫn đưa Hội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 cõi phúc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Ngài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đổi mới khuôn mặt của thế giới.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Thần Tình Yêu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ngọn lửa thiêu, xin hãy 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cùng Hội Thánh Chúa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