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trên tôi Thánh Thần ngự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trên tôi cùng tôi và sai tôi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đi. Và sai tôi đi loan báo Tin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Mừng cho ai khó nghèo.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Vượt qua đêm tối dặm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trường. Truyền rao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ngàn phương. Kìa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ai đói lả bên đường. Tay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săn sóc mến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trên tôi Thánh Thần ngự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trên tôi cùng tôi và sai tôi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đi. Và sai tôi đi loan báo Tin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Mừng cho ai khó nghèo.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Dù cho sóng gió tơi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bời. Ngọn lửa Thánh Thần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bừng soi. Dù ai vất vả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trăm chiều. Có Ngài nâng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đỡ dấu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trên tôi Thánh Thần ngự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trên tôi cùng tôi và sai tôi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đi. Và sai tôi đi loan báo Tin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Mừng cho ai khó nghèo.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Đời tôi qua suốt bốn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mùa. Làn gió Thánh Thần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đu đưa. Dủ thương che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chở suốt đời. Cảm tạ biết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nói sao vừa?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THẦN CHÚA NGỰ TRÊN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trên tôi Thánh Thần ngự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trên tôi cùng tôi và sai tôi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đi. Và sai tôi đi loan báo Tin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Mừng cho ai khó nghèo.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