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THẦN CHÚA NGỰ TRÊN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ĐK: Thánh Thần Chúa ngự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trên tôi. Người sai tôi đi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rao giảng tin vui cho người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nghèo khó, công bố năm hồng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an của Chúa. Al- le-lu-ia.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P.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THẦN CHÚA NGỰ TRÊN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1. Dân tôi hỡi, hãy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nghe lời giáo huấn,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lắng tai nghe lời lẽ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tôi giãi bày.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P.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THẦN CHÚA NGỰ TRÊN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ĐK: Thánh Thần Chúa ngự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trên tôi. Người sai tôi đi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rao giảng tin vui cho người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nghèo khó, công bố năm hồng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an của Chúa. Al- le-lu-ia.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P.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THẦN CHÚA NGỰ TRÊN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2. Tôi sẽ nói dụ ngôn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thời xa trước, sẽ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tuyên ngôn điều bí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ẩn nhiệm mầu.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P.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THẦN CHÚA NGỰ TRÊN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ĐK: Thánh Thần Chúa ngự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trên tôi. Người sai tôi đi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rao giảng tin vui cho người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nghèo khó, công bố năm hồng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an của Chúa. Al- le-lu-ia.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P.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THẦN CHÚA NGỰ TRÊN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3. Điều được nghe từ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thế hệ đi trước,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chính tôi đây sẽ nói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cho miêu duệ.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P.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THẦN CHÚA NGỰ TRÊN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ĐK: Thánh Thần Chúa ngự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trên tôi. Người sai tôi đi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rao giảng tin vui cho người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nghèo khó, công bố năm hồng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an của Chúa. Al- le-lu-ia.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P.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THẦN CHÚA NGỰ TRÊN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4. Tôi nhủ khuyên con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cháu ngợi khen Chúa,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Chúa uy linh tạo tác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bao công trình.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P.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THẦN CHÚA NGỰ TRÊN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ĐK: Thánh Thần Chúa ngự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trên tôi. Người sai tôi đi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rao giảng tin vui cho người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nghèo khó, công bố năm hồng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an của Chúa. Al- le-lu-ia.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P.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THẦN CHÚA NGỰ TRÊN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5. Người chỉ huy tầng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mây trời cao vút,,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cánh thiên cung mở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ra theo lệnh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P.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THẦN CHÚA NGỰ TRÊN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ĐK: Thánh Thần Chúa ngự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trên tôi. Người sai tôi đi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rao giảng tin vui cho người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nghèo khó, công bố năm hồng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an của Chúa. Al- le-lu-ia.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P.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THẦN CHÚA NGỰ TRÊN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750" b="1">
                <a:solidFill>
                  <a:srgbClr val="FFFFFF"/>
                </a:solidFill>
                <a:latin typeface="Arial"/>
              </a:rPr>
              <a:t>6. Cho man-na tựa mưa</a:t>
            </a:r>
          </a:p>
          <a:p>
            <a:pPr algn="ctr"/>
            <a:r>
              <a:rPr sz="6750" b="1">
                <a:solidFill>
                  <a:srgbClr val="FFFFFF"/>
                </a:solidFill>
                <a:latin typeface="Arial"/>
              </a:rPr>
              <a:t>trời tuôn xuống, bánh</a:t>
            </a:r>
          </a:p>
          <a:p>
            <a:pPr algn="ctr"/>
            <a:r>
              <a:rPr sz="6750" b="1">
                <a:solidFill>
                  <a:srgbClr val="FFFFFF"/>
                </a:solidFill>
                <a:latin typeface="Arial"/>
              </a:rPr>
              <a:t>bởi trời nuôi dưỡng</a:t>
            </a:r>
          </a:p>
          <a:p>
            <a:pPr algn="ctr"/>
            <a:r>
              <a:rPr sz="6750" b="1">
                <a:solidFill>
                  <a:srgbClr val="FFFFFF"/>
                </a:solidFill>
                <a:latin typeface="Arial"/>
              </a:rPr>
              <a:t>dân riêng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P.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THẦN CHÚA NGỰ TRÊN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ĐK: Thánh Thần Chúa ngự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trên tôi. Người sai tôi đi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rao giảng tin vui cho người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nghèo khó, công bố năm hồng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an của Chúa. Al- le-lu-ia.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P.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THẦN CHÚA NGỰ TRÊN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7. Kẻ phàm nhân được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no đầy cơm bánh,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bánh ân ban là bánh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các thiên thần.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P.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THẦN CHÚA NGỰ TRÊN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ĐK: Thánh Thần Chúa ngự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trên tôi. Người sai tôi đi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rao giảng tin vui cho người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nghèo khó, công bố năm hồng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an của Chúa. Al- le-lu-ia.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P.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THẦN CHÚA NGỰ TRÊN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8. Họ được ăn, được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ăn thật no thỏa,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muốn ăn chi Người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cũng ban dư đầy.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P.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THẦN CHÚA NGỰ TRÊN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ĐK: Thánh Thần Chúa ngự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trên tôi. Người sai tôi đi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rao giảng tin vui cho người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nghèo khó, công bố năm hồng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an của Chúa. Al- le-lu-ia.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P.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THẦN CHÚA NGỰ TRÊN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9. Người chăn dắt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đoàn dân là Gia cóp,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Is-ra-el là sản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nghiệp của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P.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THẦN CHÚA NGỰ TRÊN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ĐK: Thánh Thần Chúa ngự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trên tôi. Người sai tôi đi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rao giảng tin vui cho người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nghèo khó, công bố năm hồng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an của Chúa. Al- le-lu-ia.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P.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THẦN CHÚA NGỰ TRÊN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10. Người chăn dắt bằng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tấm lòng liêm chính,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dẫn đưa dân trong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cánh tay an lành.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P.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THẦN CHÚA NGỰ TRÊN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ĐK: Thánh Thần Chúa ngự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trên tôi. Người sai tôi đi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rao giảng tin vui cho người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nghèo khó, công bố năm hồng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an của Chúa. Al- le-lu-ia.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P.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