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Chính vì tình yêu mà Chúa Giêsu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nổi giận, Ngài buồn đau khi thấy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nhà Cha bị biến thành khu chợ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buôn bán. Chính vì tình yêu mà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ra tay uy quyền thanh tẩy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Đền Thờ sạch mọi ô uế, để xứng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đáng tôn thờ Chúa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Chính tâm hồn con là Đền Thờ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của Chúa Ba Ngôi, thân xác con cũng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là Đền Thờ của Chúa Thánh Thần đã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được đóng ấn. Xin thanh tẩy hồn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con, thân xác con khỏi mọi ô nhơ,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cho đời con dám chấp nhận những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thanh luyện để nên trinh trong.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Chính vì tình yêu mà Chúa hy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sinh khổ hình, làm hy tế dâng hiến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về Cha và chính Ngài nên Đền Thờ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mới. Chính vì tình yêu mà Chúa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ơn cứu độ cho kẻ tin Ngài thật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sám hối, dẹp tan bao lỗi tội vấn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Chính tâm hồn con là Đền Thờ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của Chúa Ba Ngôi, thân xác con cũng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là Đền Thờ của Chúa Thánh Thần đã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được đóng ấn. Xin thanh tẩy hồn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con, thân xác con khỏi mọi ô nhơ,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cho đời con dám chấp nhận những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thanh luyện để nên trinh trong.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Chính cuộc đời con được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 độ trì, mà nhiều khi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sống thật vô tình chỉ vì danh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lợi vui thú. Dốc lòng từ nay đời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con đây hết mình dứt bỏ tội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để được chính Chúa ngự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trong con nên một với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THANH TẨY ĐỀN THỜ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Chính tâm hồn con là Đền Thờ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của Chúa Ba Ngôi, thân xác con cũng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là Đền Thờ của Chúa Thánh Thần đã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được đóng ấn. Xin thanh tẩy hồn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con, thân xác con khỏi mọi ô nhơ,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cho đời con dám chấp nhận những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thanh luyện để nên trinh trong.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