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TÂM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Trên con đường dương thế hỡi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những ai mang gánh nặng nề. Hãy đến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với Ta! Hãy đến với Ta, Ta sẽ cho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nghỉ ngơi bồi dưỡng. Ai mong đời êm ái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muốn chất vai thân gánh nhẹ nhàng.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Hãy vác ách Ta và học cùng Ta đức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hiền lành và sống khiêm nhường.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TÂM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Ôi nguồn suối tình yêu nơi Thánh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Tâm Ngài tuôn trào êm ái, ngọt ngào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dạt dào hôm mai từ bi nhân ái (Thánh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Tâm Ngài nhân ái). Ôi nguồn suối tình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yêu nơi Thánh Tâm Ngài chảy tuôn luôn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mãi, cho ai gian nguy không ngại cậy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tin yêu Ngài (sống phó thác hôm mai).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TÂM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2. Trên cây thập tự giá giáo đâm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thâu khơi thấu cạnh sườn. Chúa hiến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xác thân, máu với nước tuôn, khơi lối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ban nguồn ơn thánh hóa. Ôi sao tình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yêu Chúa quá bao la xin mãi ngợi ca.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Đã hiến trót thân vì hạng tội nhân,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cứu muôn dân ban phúc chung phần.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TÂM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Ôi nguồn suối tình yêu nơi Thánh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Tâm Ngài tuôn trào êm ái, ngọt ngào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dạt dào hôm mai từ bi nhân ái (Thánh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Tâm Ngài nhân ái). Ôi nguồn suối tình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yêu nơi Thánh Tâm Ngài chảy tuôn luôn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mãi, cho ai gian nguy không ngại cậy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tin yêu Ngài (sống phó thác hôm mai).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TÂM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Khi suy tình yêu Chúa với nhân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gian ôi quá nhiệm mầu. Dẫu mất mỗi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chiên, Chúa vẫn cất công đi khắp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nơi tìm ban sự sống. Khi chiên lạc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nay thấy vác trên vai đưa chúng lại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bầy. Chúa vẫn dấn thân và chờ tội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nhân sớm ân hận quay gót trở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TÂM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Ôi nguồn suối tình yêu nơi Thánh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Tâm Ngài tuôn trào êm ái, ngọt ngào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dạt dào hôm mai từ bi nhân ái (Thánh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Tâm Ngài nhân ái). Ôi nguồn suối tình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yêu nơi Thánh Tâm Ngài chảy tuôn luôn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mãi, cho ai gian nguy không ngại cậy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tin yêu Ngài (sống phó thác hôm mai).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