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Thánh Tâm Chúa một đại dương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xót. Dòng nước mát ngọt lai láng chảy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trào. Tình yêu dạt dào mãi dâng trao.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Khát khao tìm về tựa bên lòng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Tâm Chúa là quả tim lửa cháy. Sưởi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ấm tâm hồn lạnh giá cô quạnh. Ngọn lửa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bừng cháy yêu thương. Đón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trở về lãnh nhận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Ôi lưỡi đòng đâm thấu nương long.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Dòng Máu Nước chứa chan ân tình.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nép mình tựa nương Thánh Tâm,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niềm cậy trông tình thương thứ tha.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cảm tạ hồng phúc bao la. Nhìn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Giá Máu Nước chan hòa. Muôn phúc lạ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trào tuôn hải hà. Đong đầy tim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Thánh Tâm Chúa một tình yêu hiến tế.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lễ cuộc đời là chính Thánh Thể.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Để con hưởng nguồn sống diệu kỳ. Hát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câu ca ngợi tình yêu tuyệt mỹ.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Chúa tràn đầy ơn cứu rỗi. Thêm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giữa chốn ba đào. Đổi mới hồn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tội lỗi hoen mầu. Thánh Tâm nhân hậu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suối nguồn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TÂM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Ôi lưỡi đòng đâm thấu nương long.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Dòng Máu Nước chứa chan ân tình.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nép mình tựa nương Thánh Tâm,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niềm cậy trông tình thương thứ tha.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cảm tạ hồng phúc bao la. Nhìn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Giá Máu Nước chan hòa. Muôn phúc lạ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trào tuôn hải hà. Đong đầy tim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