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SIMON VÀ THÁNH GIUĐA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ĐK: Đây hai vị thánh,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Chúa lấy tình thương, chân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thành tuyển chọn. Ban cho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hai Ngài triều thiên vinh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quang muôn đời vinh phúc.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SIMON VÀ THÁNH GIUĐA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1. Thánh Simon và Thánh Giu-đa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tông đồ nghe tiếng Chúa kêu mời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liền đi theo Chúa. Suốt cuộc đời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bước theo chân Thầy giảng rao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Tin Mừng dâng mạng sống chịu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chết khổ hình vì tình yêu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SIMON VÀ THÁNH GIUĐA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ĐK: Đây hai vị thánh,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Chúa lấy tình thương, chân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thành tuyển chọn. Ban cho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hai Ngài triều thiên vinh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quang muôn đời vinh phúc.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SIMON VÀ THÁNH GIUĐA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2. Thánh Simon và Thánh Giu-đa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tông đồ nay vinh phúc muôn đời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ở nơi thiên quốc. Hãy đoái nhìn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chúng con đêm ngày ngóng trông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quê trời. Thương phù giúp, xin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Chúa tuôn tràn muôn ơn thiêng.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SIMON VÀ THÁNH GIUĐA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ĐK: Đây hai vị thánh,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Chúa lấy tình thương, chân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thành tuyển chọn. Ban cho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hai Ngài triều thiên vinh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quang muôn đời vinh phúc.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