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RÔCÔ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Kia thánh Rô-cô khi xưa đã treo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gương ái nhân: cứu bao người khỏi cơn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nguy biến. Rầy thánh Rô-cô hiển vinh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hưởng triều thiên Chúa ban, khấn rủ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nhìn trần gian, đừng quên! Hãy giúp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người nơi xa vời để qua khỏi ôn khí thế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gian. Hãy dắt người đi trên đời được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bình an lên ở thiên đàng.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Chính Trung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