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PHÊRÔ VÀ PHAOLÔ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3250" b="1">
                <a:solidFill>
                  <a:srgbClr val="FFFFFF"/>
                </a:solidFill>
                <a:latin typeface="Arial"/>
              </a:rPr>
              <a:t>ĐK: Phê-rô Phao-lô Phê-rô Phao-lô rạng</a:t>
            </a:r>
          </a:p>
          <a:p>
            <a:pPr algn="ctr"/>
            <a:r>
              <a:rPr sz="3250" b="1">
                <a:solidFill>
                  <a:srgbClr val="FFFFFF"/>
                </a:solidFill>
                <a:latin typeface="Arial"/>
              </a:rPr>
              <a:t>ngời muôn ánh vinh quang (sáng muôn hào</a:t>
            </a:r>
          </a:p>
          <a:p>
            <a:pPr algn="ctr"/>
            <a:r>
              <a:rPr sz="3250" b="1">
                <a:solidFill>
                  <a:srgbClr val="FFFFFF"/>
                </a:solidFill>
                <a:latin typeface="Arial"/>
              </a:rPr>
              <a:t>quang). Ca mừng hai Thánh Tông đồ. Hai vì sao</a:t>
            </a:r>
          </a:p>
          <a:p>
            <a:pPr algn="ctr"/>
            <a:r>
              <a:rPr sz="3250" b="1">
                <a:solidFill>
                  <a:srgbClr val="FFFFFF"/>
                </a:solidFill>
                <a:latin typeface="Arial"/>
              </a:rPr>
              <a:t>sáng rạng ngời. Tỏa lan Tin mừng cho khắp mọi</a:t>
            </a:r>
          </a:p>
          <a:p>
            <a:pPr algn="ctr"/>
            <a:r>
              <a:rPr sz="3250" b="1">
                <a:solidFill>
                  <a:srgbClr val="FFFFFF"/>
                </a:solidFill>
                <a:latin typeface="Arial"/>
              </a:rPr>
              <a:t>nơi. (biết Chúa trên trời). Phê-rô Phao-lô</a:t>
            </a:r>
          </a:p>
          <a:p>
            <a:pPr algn="ctr"/>
            <a:r>
              <a:rPr sz="3250" b="1">
                <a:solidFill>
                  <a:srgbClr val="FFFFFF"/>
                </a:solidFill>
                <a:latin typeface="Arial"/>
              </a:rPr>
              <a:t>Phê-rô Phao-lô giờ đây Thiên Chúa thưởng</a:t>
            </a:r>
          </a:p>
          <a:p>
            <a:pPr algn="ctr"/>
            <a:r>
              <a:rPr sz="3250" b="1">
                <a:solidFill>
                  <a:srgbClr val="FFFFFF"/>
                </a:solidFill>
                <a:latin typeface="Arial"/>
              </a:rPr>
              <a:t>công (Chúa nay thưởng công). Xin hằng phù</a:t>
            </a:r>
          </a:p>
          <a:p>
            <a:pPr algn="ctr"/>
            <a:r>
              <a:rPr sz="3250" b="1">
                <a:solidFill>
                  <a:srgbClr val="FFFFFF"/>
                </a:solidFill>
                <a:latin typeface="Arial"/>
              </a:rPr>
              <a:t>giúp đỡ nâng. Gian trần cuộc sống long đong.</a:t>
            </a:r>
          </a:p>
          <a:p>
            <a:pPr algn="ctr"/>
            <a:r>
              <a:rPr sz="3250" b="1">
                <a:solidFill>
                  <a:srgbClr val="FFFFFF"/>
                </a:solidFill>
                <a:latin typeface="Arial"/>
              </a:rPr>
              <a:t>Bước theo chân Ngài tìm về Thiên cung.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Thế Thông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PHÊRÔ VÀ PHAOLÔ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1. Lời Chúa khi xưa: “Trên đá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này Thầy sẽ xây dựng Đoàn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Dân mới. Với Đức Tin bền vững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muôn đời, cửa hỏa ngục sẽ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không thắng được”. Hội Thánh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mãi trường tồn.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Thế Thông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PHÊRÔ VÀ PHAOLÔ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3250" b="1">
                <a:solidFill>
                  <a:srgbClr val="FFFFFF"/>
                </a:solidFill>
                <a:latin typeface="Arial"/>
              </a:rPr>
              <a:t>ĐK: Phê-rô Phao-lô Phê-rô Phao-lô rạng</a:t>
            </a:r>
          </a:p>
          <a:p>
            <a:pPr algn="ctr"/>
            <a:r>
              <a:rPr sz="3250" b="1">
                <a:solidFill>
                  <a:srgbClr val="FFFFFF"/>
                </a:solidFill>
                <a:latin typeface="Arial"/>
              </a:rPr>
              <a:t>ngời muôn ánh vinh quang (sáng muôn hào</a:t>
            </a:r>
          </a:p>
          <a:p>
            <a:pPr algn="ctr"/>
            <a:r>
              <a:rPr sz="3250" b="1">
                <a:solidFill>
                  <a:srgbClr val="FFFFFF"/>
                </a:solidFill>
                <a:latin typeface="Arial"/>
              </a:rPr>
              <a:t>quang). Ca mừng hai Thánh Tông đồ. Hai vì sao</a:t>
            </a:r>
          </a:p>
          <a:p>
            <a:pPr algn="ctr"/>
            <a:r>
              <a:rPr sz="3250" b="1">
                <a:solidFill>
                  <a:srgbClr val="FFFFFF"/>
                </a:solidFill>
                <a:latin typeface="Arial"/>
              </a:rPr>
              <a:t>sáng rạng ngời. Tỏa lan Tin mừng cho khắp mọi</a:t>
            </a:r>
          </a:p>
          <a:p>
            <a:pPr algn="ctr"/>
            <a:r>
              <a:rPr sz="3250" b="1">
                <a:solidFill>
                  <a:srgbClr val="FFFFFF"/>
                </a:solidFill>
                <a:latin typeface="Arial"/>
              </a:rPr>
              <a:t>nơi. (biết Chúa trên trời). Phê-rô Phao-lô</a:t>
            </a:r>
          </a:p>
          <a:p>
            <a:pPr algn="ctr"/>
            <a:r>
              <a:rPr sz="3250" b="1">
                <a:solidFill>
                  <a:srgbClr val="FFFFFF"/>
                </a:solidFill>
                <a:latin typeface="Arial"/>
              </a:rPr>
              <a:t>Phê-rô Phao-lô giờ đây Thiên Chúa thưởng</a:t>
            </a:r>
          </a:p>
          <a:p>
            <a:pPr algn="ctr"/>
            <a:r>
              <a:rPr sz="3250" b="1">
                <a:solidFill>
                  <a:srgbClr val="FFFFFF"/>
                </a:solidFill>
                <a:latin typeface="Arial"/>
              </a:rPr>
              <a:t>công (Chúa nay thưởng công). Xin hằng phù</a:t>
            </a:r>
          </a:p>
          <a:p>
            <a:pPr algn="ctr"/>
            <a:r>
              <a:rPr sz="3250" b="1">
                <a:solidFill>
                  <a:srgbClr val="FFFFFF"/>
                </a:solidFill>
                <a:latin typeface="Arial"/>
              </a:rPr>
              <a:t>giúp đỡ nâng. Gian trần cuộc sống long đong.</a:t>
            </a:r>
          </a:p>
          <a:p>
            <a:pPr algn="ctr"/>
            <a:r>
              <a:rPr sz="3250" b="1">
                <a:solidFill>
                  <a:srgbClr val="FFFFFF"/>
                </a:solidFill>
                <a:latin typeface="Arial"/>
              </a:rPr>
              <a:t>Bước theo chân Ngài tìm về Thiên cung.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Thế Thông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PHÊRÔ VÀ PHAOLÔ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850" b="1">
                <a:solidFill>
                  <a:srgbClr val="FFFFFF"/>
                </a:solidFill>
                <a:latin typeface="Arial"/>
              </a:rPr>
              <a:t>2. Ngày đó ai ngang dọc truy</a:t>
            </a:r>
          </a:p>
          <a:p>
            <a:pPr algn="ctr"/>
            <a:r>
              <a:rPr sz="4850" b="1">
                <a:solidFill>
                  <a:srgbClr val="FFFFFF"/>
                </a:solidFill>
                <a:latin typeface="Arial"/>
              </a:rPr>
              <a:t>lùng, tìm bắt những người tin</a:t>
            </a:r>
          </a:p>
          <a:p>
            <a:pPr algn="ctr"/>
            <a:r>
              <a:rPr sz="4850" b="1">
                <a:solidFill>
                  <a:srgbClr val="FFFFFF"/>
                </a:solidFill>
                <a:latin typeface="Arial"/>
              </a:rPr>
              <a:t>theo Chúa. Ánh thiên quang</a:t>
            </a:r>
          </a:p>
          <a:p>
            <a:pPr algn="ctr"/>
            <a:r>
              <a:rPr sz="4850" b="1">
                <a:solidFill>
                  <a:srgbClr val="FFFFFF"/>
                </a:solidFill>
                <a:latin typeface="Arial"/>
              </a:rPr>
              <a:t>vụt xuống ngang trời. Chúa</a:t>
            </a:r>
          </a:p>
          <a:p>
            <a:pPr algn="ctr"/>
            <a:r>
              <a:rPr sz="4850" b="1">
                <a:solidFill>
                  <a:srgbClr val="FFFFFF"/>
                </a:solidFill>
                <a:latin typeface="Arial"/>
              </a:rPr>
              <a:t>kêu gọi. Nguyện theo bước Ngài</a:t>
            </a:r>
          </a:p>
          <a:p>
            <a:pPr algn="ctr"/>
            <a:r>
              <a:rPr sz="4850" b="1">
                <a:solidFill>
                  <a:srgbClr val="FFFFFF"/>
                </a:solidFill>
                <a:latin typeface="Arial"/>
              </a:rPr>
              <a:t>làm chứng tá giữa cuộc đời.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Thế Thông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PHÊRÔ VÀ PHAOLÔ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3250" b="1">
                <a:solidFill>
                  <a:srgbClr val="FFFFFF"/>
                </a:solidFill>
                <a:latin typeface="Arial"/>
              </a:rPr>
              <a:t>ĐK: Phê-rô Phao-lô Phê-rô Phao-lô rạng</a:t>
            </a:r>
          </a:p>
          <a:p>
            <a:pPr algn="ctr"/>
            <a:r>
              <a:rPr sz="3250" b="1">
                <a:solidFill>
                  <a:srgbClr val="FFFFFF"/>
                </a:solidFill>
                <a:latin typeface="Arial"/>
              </a:rPr>
              <a:t>ngời muôn ánh vinh quang (sáng muôn hào</a:t>
            </a:r>
          </a:p>
          <a:p>
            <a:pPr algn="ctr"/>
            <a:r>
              <a:rPr sz="3250" b="1">
                <a:solidFill>
                  <a:srgbClr val="FFFFFF"/>
                </a:solidFill>
                <a:latin typeface="Arial"/>
              </a:rPr>
              <a:t>quang). Ca mừng hai Thánh Tông đồ. Hai vì sao</a:t>
            </a:r>
          </a:p>
          <a:p>
            <a:pPr algn="ctr"/>
            <a:r>
              <a:rPr sz="3250" b="1">
                <a:solidFill>
                  <a:srgbClr val="FFFFFF"/>
                </a:solidFill>
                <a:latin typeface="Arial"/>
              </a:rPr>
              <a:t>sáng rạng ngời. Tỏa lan Tin mừng cho khắp mọi</a:t>
            </a:r>
          </a:p>
          <a:p>
            <a:pPr algn="ctr"/>
            <a:r>
              <a:rPr sz="3250" b="1">
                <a:solidFill>
                  <a:srgbClr val="FFFFFF"/>
                </a:solidFill>
                <a:latin typeface="Arial"/>
              </a:rPr>
              <a:t>nơi. (biết Chúa trên trời). Phê-rô Phao-lô</a:t>
            </a:r>
          </a:p>
          <a:p>
            <a:pPr algn="ctr"/>
            <a:r>
              <a:rPr sz="3250" b="1">
                <a:solidFill>
                  <a:srgbClr val="FFFFFF"/>
                </a:solidFill>
                <a:latin typeface="Arial"/>
              </a:rPr>
              <a:t>Phê-rô Phao-lô giờ đây Thiên Chúa thưởng</a:t>
            </a:r>
          </a:p>
          <a:p>
            <a:pPr algn="ctr"/>
            <a:r>
              <a:rPr sz="3250" b="1">
                <a:solidFill>
                  <a:srgbClr val="FFFFFF"/>
                </a:solidFill>
                <a:latin typeface="Arial"/>
              </a:rPr>
              <a:t>công (Chúa nay thưởng công). Xin hằng phù</a:t>
            </a:r>
          </a:p>
          <a:p>
            <a:pPr algn="ctr"/>
            <a:r>
              <a:rPr sz="3250" b="1">
                <a:solidFill>
                  <a:srgbClr val="FFFFFF"/>
                </a:solidFill>
                <a:latin typeface="Arial"/>
              </a:rPr>
              <a:t>giúp đỡ nâng. Gian trần cuộc sống long đong.</a:t>
            </a:r>
          </a:p>
          <a:p>
            <a:pPr algn="ctr"/>
            <a:r>
              <a:rPr sz="3250" b="1">
                <a:solidFill>
                  <a:srgbClr val="FFFFFF"/>
                </a:solidFill>
                <a:latin typeface="Arial"/>
              </a:rPr>
              <a:t>Bước theo chân Ngài tìm về Thiên cung.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Thế Thông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