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PHÊRÔ VÀ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Ngợi khen Thánh Phêrô Phao-lô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Tông đồ là đài thiêng muôn năm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bền. Toàn Hội Thánh hân hoan hát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tưng bừng lời tung hô ngân vang chín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tầng. Chúc mừng chúc mừng Mừng hai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Tông đồ anh dũng. Cảm tạ, Cảm tạ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các Thánh cảm tạ Chúa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PHÊRÔ VÀ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1. Xin phù giúp, xin phù giúp chúng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con mến yêu thật nhiều đức tin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hăng nồng tim hồng sôi nóng. Xin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phù giúp chúng con sống luôn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kiên cường tín trung khiêm</a:t>
            </a:r>
          </a:p>
          <a:p>
            <a:pPr algn="ctr"/>
            <a:r>
              <a:rPr sz="4450" b="1">
                <a:solidFill>
                  <a:srgbClr val="FFFFFF"/>
                </a:solidFill>
                <a:latin typeface="Arial"/>
              </a:rPr>
              <a:t>nhường phục vụ tình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PHÊRÔ VÀ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Ngợi khen Thánh Phêrô Phao-lô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Tông đồ là đài thiêng muôn năm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bền. Toàn Hội Thánh hân hoan hát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tưng bừng lời tung hô ngân vang chín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tầng. Chúc mừng chúc mừng Mừng hai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Tông đồ anh dũng. Cảm tạ, Cảm tạ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các Thánh cảm tạ Chúa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PHÊRÔ VÀ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2. Xin dìu dắt, xin dìu dắt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chúng con bước theo các Ngài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tháng năm miệt mài trung thành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mãi mãi. Xin trợ giúp chúng con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vững tâm xây dựng Nước Cha lẫy</a:t>
            </a:r>
          </a:p>
          <a:p>
            <a:pPr algn="ctr"/>
            <a:r>
              <a:rPr sz="4750" b="1">
                <a:solidFill>
                  <a:srgbClr val="FFFFFF"/>
                </a:solidFill>
                <a:latin typeface="Arial"/>
              </a:rPr>
              <a:t>lừng ngàn đời hiển dương.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PHÊRÔ VÀ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Ngợi khen Thánh Phêrô Phao-lô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Tông đồ là đài thiêng muôn năm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bền. Toàn Hội Thánh hân hoan hát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tưng bừng lời tung hô ngân vang chín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tầng. Chúc mừng chúc mừng Mừng hai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Tông đồ anh dũng. Cảm tạ, Cảm tạ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các Thánh cảm tạ Chúa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PHÊRÔ VÀ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3. Xin gìn giữ, xin gìn giữ Giáo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Hội giữa nơi cát bụi đức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vang dội xã hội an vui. Xin gìn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giữ khắp nơi vững tin Vua Trời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theo ý Người hoà bình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nở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PHÊRÔ VÀ PHAOLÔ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Ngợi khen Thánh Phêrô Phao-lô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Tông đồ là đài thiêng muôn năm vững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bền. Toàn Hội Thánh hân hoan hát ca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tưng bừng lời tung hô ngân vang chín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tầng. Chúc mừng chúc mừng Mừng hai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Thánh Tông đồ anh dũng. Cảm tạ, Cảm tạ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cùng các Thánh cảm tạ Chúa muôn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trùng.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Phạm Liên Hùng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