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PHANXICÔ ASSISI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Người khước từ gia tài, lìa xa cửa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nhà êm ấm. Để trở nên nghèo hèn,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bé nhỏ trước mặt Thiên Chúa. Yêu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mến Chúa hết lòng, hăm hở bước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theo chân Ngài. Hành động theo Ý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Chúa, với lòng chan chứa niềm vui.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PHANXICÔ ASSISI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Người của Thiên Chúa, Thánh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Phan-xi-cô As-si-si. Chọn đời khó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nghèo, mọn hèn, Thiên Chúa yêu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thương. Người của Thiên Chúa,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Thánh Phan-xi-cô As-si-si. Chọn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đời khó nghèo, mọn hèn, Thiên Chúa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yêu thương.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PHANXICÔ ASSISI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Người để lại gia tài, đoàn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hưởng nhờ nhân đức. Nhờ mẫu gương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của Người, sống trọn ân tình phó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thác. Xin dẫn dắt hộ phù,luôn biết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sống trong khiêm nhường. Một đời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vâng Ý Chúa, với lòng yêu mến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thành tâm.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PHANXICÔ ASSISI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Người của Thiên Chúa, Thánh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Phan-xi-cô As-si-si. Chọn đời khó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nghèo, mọn hèn, Thiên Chúa yêu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thương. Người của Thiên Chúa,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Thánh Phan-xi-cô As-si-si. Chọn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đời khó nghèo, mọn hèn, Thiên Chúa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yêu thương.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