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PAMPURI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Đời con đây nén hương trầm. Nguyện tỏa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bay lên Thiên cung, rước ngai tòa Chúa. Lửa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mến cháy trong lòng, lửa thắp hương khói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thượng tiến. Mỗi giây phút lụi tàn, là mỗi hiến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dâng thiết tha. Tháng năm dài mặc đời lắm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phong ba. Biết đâu là điểm tựa giữa dương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gian. Lớn lên trong đời nhờ hồng ân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thôi. Chúa thương con nhiều mở lòng nhen lửa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PAMPURI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2. Gọi con theo bước ân tình. Ngài đạt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trên đôi tay con, đuốc thiêng lửa mến. Lửa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thắp sáng cho đời, lửa ấm xua hết lạnh giá.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Dẫu thân xác bệnh nạn, mà trái tim luôn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thắm tươi. PAM-PU-RI đời là bước chân đi.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Bước đi về cội nguồn những yêu thương.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Giữa nơi gian trần còn nở muôn đóa hoa.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Mỗi bông hoa đời là lời trao gởi ngàn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PAMPURI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Tình thương không bến không bờ. Để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nên câu thơ, khúc ca thượng tiến. Gần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gũi với bao người, làm chứng nhân giữa trần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thế. Với bao nỗi đoạn trường, tình chúa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luôn đỡ nâng. PAM-PU-RI là Thày thuốc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thương. Tiến ân tình của lòng Chúa bao la.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Dấu yêu thương này trải rộng theo tháng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năm. Chúa ban cho đời ngọn lửa yêu chẳng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nhạt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