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NỮ MATTA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Khi Thầy trò đi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đường, Đức Giêsu vào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một làng kia. Có một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phục nữ tên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Matta đón Chúa vào nhà.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NỮ MATTA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1. Thánh Matta hiền lành hiếu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khách, phục vụ hết tình khi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Chúa ghé thăm Chúa vui nhận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lòng hiếu khách Ngài, ban Lời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hằng sống cho nhà Matta.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NỮ MATTA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Khi Thầy trò đi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đường, Đức Giêsu vào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một làng kia. Có một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phục nữ tên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Matta đón Chúa vào nhà.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NỮ MATTA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Thánh Matta, nguyện cầu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Chúa ban muôn phúc lành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nâng đỡ chúng con. Sống giữa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nhờ gương đức Ngài đong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đầy tình mến, chan hòa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NỮ MATTA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Khi Thầy trò đi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đường, Đức Giêsu vào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một làng kia. Có một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phục nữ tên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Matta đón Chúa vào nhà.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