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MỤC TỬ 1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Thánh Thần Chúa ngự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trên tôi Chúa xức dầu tấn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phong tôi. Sai tôi đi loan báo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Tin Mừng cho kẻ nghèo hèn.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Sai tôi đi băng bó những tấm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lòng nát tan.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Đan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MỤC TỬ 1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1. Chúa là ánh sáng soi đường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cho người tín hữu. Mục tử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chăn dắt đoàn chiên, coi sóc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linh hồn. Chúa đặt Thánh nhân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lãnh đạo dân Chúa, lấy lời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khôn ngoan dạy dỗ đoàn chiên.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Đan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MỤC TỬ 1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Thánh Thần Chúa ngự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trên tôi Chúa xức dầu tấn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phong tôi. Sai tôi đi loan báo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Tin Mừng cho kẻ nghèo hèn.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Sai tôi đi băng bó những tấm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lòng nát tan.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Đan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MỤC TỬ 1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2. Xin Ngài hướng dẫn che chở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cho Hội Thánh Chúa, ngày ngày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nguyện thay cầu giúp con cái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dương trần, vững dạ mến tin nơi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tình yêu Chúa, sống đời yêu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thương tỏa sáng ngàn phương.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Đan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MỤC TỬ 1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Thánh Thần Chúa ngự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trên tôi Chúa xức dầu tấn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phong tôi. Sai tôi đi loan báo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Tin Mừng cho kẻ nghèo hèn.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Sai tôi đi băng bó những tấm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lòng nát tan.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Đan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