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MATTHIA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nói rằng: “Không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phải anh em đã chọn Thầy,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nhưng chính Thầy đã chọn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em. Để anh em, ra đi thu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kết quả, kết quả anh em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bền lâu”.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MATTHIA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Ngài yêu thương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Mat-thi-a. Chúa chon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người vào hàng Tông đồ. Để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coi sóc đoàn chiên. Làm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Mục tử hướng dẫn dân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MATTHIA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nói rằng: “Không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phải anh em đã chọn Thầy,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nhưng chính Thầy đã chọn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em. Để anh em, ra đi thu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kết quả, kết quả anh em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bền lâu”.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MATTHIA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2. Đoàn con xin Mat-thi-a.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Chúng con được ngày càng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vững vàng. Đường chân lý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hằng theo, dìu đoàn con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tới bến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MATTHIA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nói rằng: “Không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phải anh em đã chọn Thầy,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nhưng chính Thầy đã chọn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em. Để anh em, ra đi thu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kết quả, kết quả anh em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bền lâu”.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