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MAĐALÊNA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Người phụ nữ đầu tiên loan tin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mừng Chúa đã Phục sinh đem hoan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lạc tới cho nhân trần là thánh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Ma-đa-lê-na. Cũng chính là người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nữ đến khép nép quì bên chân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lấy nước mắt để ăn năn tội,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đã từng được Chúa ngợi ca.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MAĐALÊNA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Ngài chọn phần tuyệt hảo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ngồi kề bên chân Chúa, để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lắng nghe lời Người. Ngài từng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biết yêu nhiều và được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thứ tha cho nhiều dù chất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chứa tội nhơ.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MAĐALÊNA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Người phụ nữ đầu tiên loan tin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mừng Chúa đã Phục sinh đem hoan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lạc tới cho nhân trần là thánh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Ma-đa-lê-na. Cũng chính là người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nữ đến khép nép quì bên chân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lấy nước mắt để ăn năn tội,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đã từng được Chúa ngợi ca.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MAĐALÊNA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Đường thập tự sầu khổ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 bền lòng theo chân Chúa,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nhìn Chúa mang khổ hình, rồi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tìm đến thăm mồ và lòng trí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xốn xang vui mừng vì biết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phục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MAĐALÊNA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Người phụ nữ đầu tiên loan tin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mừng Chúa đã Phục sinh đem hoan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lạc tới cho nhân trần là thánh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Ma-đa-lê-na. Cũng chính là người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nữ đến khép nép quì bên chân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lấy nước mắt để ăn năn tội,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đã từng được Chúa ngợi ca.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MAĐALÊNA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Cậy Ngài hằng cầu khẩn, hộ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phù đoàn con dương thế bền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vững theo chân Ngài dù lầm lỡ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vương tội, tìm về Chúa cúi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khoan hồng rồi mến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nhiều hơn.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MAĐALÊNA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Người phụ nữ đầu tiên loan tin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mừng Chúa đã Phục sinh đem hoan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lạc tới cho nhân trần là thánh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Ma-đa-lê-na. Cũng chính là người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nữ đến khép nép quì bên chân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lấy nước mắt để ăn năn tội,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đã từng được Chúa ngợi ca.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