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1. Lễ vật con dâng hôm nay với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tâm tình cảm tạ, nguyện như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trầm hương bay thơm ngát ngai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toà Cha. Hồng ân Cha yêu thương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ban xuống ôi chan hoà, này con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xin dâng lên Thánh lễ tạ ơn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Cha con cảm tạ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hồng ân Cha bao la. Lạy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Cha con chúc tụng, tình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yêu Cha muôn 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Tình Ngài yêu con thương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thiết tha tình nhân hiền, lời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xin Cha luôn lắng nghe ngày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đêm. Này ân thiêng tuôn rơi nuôi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dưỡng bao linh hồn, đời con luôn 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ơn thánh đầy trong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Cha con cảm tạ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hồng ân Cha bao la. Lạy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Cha con chúc tụng, tình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yêu Cha muôn 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Giờ này tâm tư an vui sống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trong nguồn phúc lộc, tình yêu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Ngài bao la chung tiếng ta hoà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ca. Rượu nho xin dâng lên với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bánh thơm tinh tuyền, trần gian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ta đi qua Thánh Thể hằng nuôi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LỄ TẠ ƠN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ĐK: Lạy Cha con cảm tạ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hồng ân Cha bao la. Lạy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Cha con chúc tụng, tình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yêu Cha muôn 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