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LAURENSÔ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Hạt lúa gieo vào lòng đất. Và khi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chết đi trổ sinh muôn hạt. Ai coi thường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mạng sống của mình thì sẽ giữ được sự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muôn đời. Thánh Lau-ren-sô Thánh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Lau-ren-sô. Hiến dâng mạng sống vì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Đức Ki-tô. Thánh Lau-ren-sô Thánh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Lau-ren-sô. Dẫn đưa con về cõi phúc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hằng mơ.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LAURENSÔ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Thánh nhân là Phó Tế âm thầm.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Giúp người đang sống cảnh cùng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khốn. Cho đi mà chẳng luyến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tiếc chi. Luôn theo đường Chúa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mỗi bước đi. Cuộc đời tỏa hương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thơm ngát ngàn phương.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LAURENSÔ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Hạt lúa gieo vào lòng đất. Và khi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chết đi trổ sinh muôn hạt. Ai coi thường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mạng sống của mình thì sẽ giữ được sự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muôn đời. Thánh Lau-ren-sô Thánh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Lau-ren-sô. Hiến dâng mạng sống vì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Đức Ki-tô. Thánh Lau-ren-sô Thánh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Lau-ren-sô. Dẫn đưa con về cõi phúc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hằng mơ.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LAURENSÔ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Suốt đời hằng mong phúc tử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đạo. Vững vàng luôn hướng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cao. Ngay trên giường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sắt đã nung đỏ. Hiên ngang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chịu chét chẳng than thở. Nụ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cười trên môi mãi nở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LAURENSÔ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Hạt lúa gieo vào lòng đất. Và khi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chết đi trổ sinh muôn hạt. Ai coi thường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mạng sống của mình thì sẽ giữ được sự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muôn đời. Thánh Lau-ren-sô Thánh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Lau-ren-sô. Hiến dâng mạng sống vì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Đức Ki-tô. Thánh Lau-ren-sô Thánh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Lau-ren-sô. Dẫn đưa con về cõi phúc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hằng mơ.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