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INHAXIO LÔIÔLA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Vừa nghe Danh Thánh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Giêsu, trên trời dưới đất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bái quỳ. Tôn vinh thờ kính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Thiên Chúa Cha. Tuyên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xưng Đức Giêsu là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INHAXIO LÔIÔLA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50" b="1">
                <a:solidFill>
                  <a:srgbClr val="FFFFFF"/>
                </a:solidFill>
                <a:latin typeface="Arial"/>
              </a:rPr>
              <a:t>1. Hôm nay mừng kính</a:t>
            </a:r>
          </a:p>
          <a:p>
            <a:pPr algn="ctr"/>
            <a:r>
              <a:rPr sz="6350" b="1">
                <a:solidFill>
                  <a:srgbClr val="FFFFFF"/>
                </a:solidFill>
                <a:latin typeface="Arial"/>
              </a:rPr>
              <a:t>Thánh I-nha-xi-ô Chiến</a:t>
            </a:r>
          </a:p>
          <a:p>
            <a:pPr algn="ctr"/>
            <a:r>
              <a:rPr sz="6350" b="1">
                <a:solidFill>
                  <a:srgbClr val="FFFFFF"/>
                </a:solidFill>
                <a:latin typeface="Arial"/>
              </a:rPr>
              <a:t>sĩ can trường làm Danh</a:t>
            </a:r>
          </a:p>
          <a:p>
            <a:pPr algn="ctr"/>
            <a:r>
              <a:rPr sz="6350" b="1">
                <a:solidFill>
                  <a:srgbClr val="FFFFFF"/>
                </a:solidFill>
                <a:latin typeface="Arial"/>
              </a:rPr>
              <a:t>Chúa thêm rạng rỡ.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INHAXIO LÔIÔLA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Vừa nghe Danh Thánh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Giêsu, trên trời dưới đất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bái quỳ. Tôn vinh thờ kính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Thiên Chúa Cha. Tuyên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xưng Đức Giêsu là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INHAXIO LÔIÔLA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Đưa tay phù giúp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Thánh nhân ơi,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thương. Biết sống giữa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đời, nguyện Danh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luôn tỏa sáng.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INHAXIO LÔIÔLA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Vừa nghe Danh Thánh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Giêsu, trên trời dưới đất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bái quỳ. Tôn vinh thờ kính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Thiên Chúa Cha. Tuyên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xưng Đức Giêsu là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