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NGƯỜI VƯỢT MÀN ĐÊM TĂM TỐI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Từ trong màn đêm tối tăm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lạnh căm. Miệt mài đôi chân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bước trong âm thầm. Đưa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và Chúa lần đi phương xa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nương thân. Khó nguy tơi bời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vẫn chẳng một lời thở than.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NGƯỜI VƯỢT MÀN ĐÊM TĂM TỐI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Giu-se là gương sáng chiếu muôn nẻo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đường. Giu-se xua đi hết biết bao vấn vương.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Khi đời con thấy chán chường. Xin hãy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đến ủi an. Có Ngài ở bên chở che nâng đỡ dạy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Tin Mến. Giu-se là đuốc sáng soi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đời. Giu-se xin dẫn bước con tới quê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trời. Xin học nhân đức khó nghèo. Xin học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nhân đức khiêm nhường: “Con phải nhỏ đi để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lớn lên”.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NGƯỜI VƯỢT MÀN ĐÊM TĂM TỐI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Và trong đêm đen lãng quên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có ai thuộc tên? Một đời cần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lao với bao kiếp đơn hèn.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nào biết bàn tay nâng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niu Ấu Chúa? Kính tin Vua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Trời mãi luôn vâng lời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NGƯỜI VƯỢT MÀN ĐÊM TĂM TỐI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Giu-se là gương sáng chiếu muôn nẻo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đường. Giu-se xua đi hết biết bao vấn vương.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Khi đời con thấy chán chường. Xin hãy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đến ủi an. Có Ngài ở bên chở che nâng đỡ dạy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Tin Mến. Giu-se là đuốc sáng soi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đời. Giu-se xin dẫn bước con tới quê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trời. Xin học nhân đức khó nghèo. Xin học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nhân đức khiêm nhường: “Con phải nhỏ đi để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lớn lên”.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NGƯỜI VƯỢT MÀN ĐÊM TĂM TỐI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Từ trong đêm đen Đức tin,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vẫn luôn cầu xin. Làm bạn cùng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Trinh nữ luôn vẹn tròn. Không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hề hoài nghi một lòng vâng nghe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ý Chúa. Sống luôn chính trực,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quyết luôn giữ trọn niềm tin.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GIUSE NGƯỜI VƯỢT MÀN ĐÊM TĂM TỐI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Giu-se là gương sáng chiếu muôn nẻo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đường. Giu-se xua đi hết biết bao vấn vương.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Khi đời con thấy chán chường. Xin hãy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đến ủi an. Có Ngài ở bên chở che nâng đỡ dạy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con Tin Mến. Giu-se là đuốc sáng soi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cuộc đời. Giu-se xin dẫn bước con tới quê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trời. Xin học nhân đức khó nghèo. Xin học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nhân đức khiêm nhường: “Con phải nhỏ đi để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Ngài lớn lên”.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