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BẦU CỬ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Ðoàn con cùng hợp hoan quỳ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gối. Dâng tiến hoa tươi hát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mừng. Mừng thay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hiển vinh chói lói. Bên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thần chúc khen tưng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Linh, Minh Đệ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BẦU CỬ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Nay con kêu van xin Người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ghé mắt đoái thương. Chở che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Hội Thánh trong cơn lầm than.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Xin giơ tay ban phúc lành trên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khắp bốn phương. Chiến tranh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mau tan hưởng phúc thanh nhàn.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Linh, Minh Đệ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BẦU CỬ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Lời con nguyện xin chớ từ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chối. Con phó tay Cha trót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cả cuộc đời. Rồi khi hồn qua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cơn hấp hối. Cha dắt con về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hưởng phúc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Linh, Minh Đệ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BẦU CỬ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Nay con kêu van xin Người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ghé mắt đoái thương. Chở che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Hội Thánh trong cơn lầm than.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Xin giơ tay ban phúc lành trên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khắp bốn phương. Chiến tranh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mau tan hưởng phúc thanh nhàn.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Linh, Minh Đệ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