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BẦU CỬ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Nêu gương âm thầm suốt một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khiêm cung. Quanh năm lao động,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ngàn vạn lo toan. Không thở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 cũng không phàn nàn, Tô đẹp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Thánh Gia vẹn toàn, Cả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chính đẹp sao một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bước theo.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BẦU CỬ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Cầu xin Cha thánh GIUSE hãy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đến thương phù giúp con. Ngài ơi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hãy ở bên con những khi nguy biến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dẫn bước trên trần gian, tiếp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thêm nguồn sức mạnh cho con biết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tin vào nơi tình Chúa thương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BẦU CỬ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Con xin dâng Ngài chuỗi ngày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dài qua mau. Bao nhiêu u sầu vất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vả và thương đau. Đây đời con phó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dâng trọn niềm như trẻ thơ nép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bên cha hiền là lòng con mãi bình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an, là lòng con được vững tâm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BẦU CỬ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Cầu xin Cha thánh GIUSE hãy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đến thương phù giúp con. Ngài ơi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hãy ở bên con những khi nguy biến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dẫn bước trên trần gian, tiếp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thêm nguồn sức mạnh cho con biết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tin vào nơi tình Chúa thương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