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BẠN TRĂM NĂM ĐỨC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Đây là người quản gia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trung tín. Đây là người tôi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tớ khôn ngoan. Chúa đặt lên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coi sóc nhà Ngài. Thật vinh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phúc, lạy Thánh Cả Giuse.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BẠN TRĂM NĂM ĐỨC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Khi xưa, Người dưỡng nuôi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Thiên Chúa. Âm thầm vượt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bao sóng gió gian nan. Nay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Thánh Giuse, hiển vinh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toà cao sáng. Nay Thánh Giuse,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phúc vinh trên cõi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BẠN TRĂM NĂM ĐỨC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Đây là người quản gia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trung tín. Đây là người tôi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tớ khôn ngoan. Chúa đặt lên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coi sóc nhà Ngài. Thật vinh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phúc, lạy Thánh Cả Giuse.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BẠN TRĂM NĂM ĐỨC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Nay xin Người thương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Thiên Chúa. Ban nhiều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hồng ân cứu giúp con dân.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Giuse, chở che qua vàn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khó. Xin Thánh Giuse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đưa lên chốn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BẠN TRĂM NĂM ĐỨC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Đây là người quản gia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trung tín. Đây là người tôi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tớ khôn ngoan. Chúa đặt lên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coi sóc nhà Ngài. Thật vinh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phúc, lạy Thánh Cả Giuse.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