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GIUSE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1. Thánh Giuse quyền uy cao sang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trước thiên nhan, Chúa mến yêu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chính nhân đầy công phúc xưa.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Bao tháng ngày khi còn trên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đường dương thế, Gia thất xưa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Người dưỡng nuôi con Chúa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Thanh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GIUSE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Nguyện xin Thánh Giuse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ngày nay phúc vinh, Ghé mắt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lại thương xem con còn lao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khó. Nguyện thương giúp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qua hiểm nguy lấp xô, Lúc lìa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trần xin đưa con tới quê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Thanh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GIUSE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2. Thánh Giuse miền Na-za-reth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Đấng khiêm nhu, Suốt tháng năm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sống âm thầm không hám danh.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Cho nhân loại muôn đời tấm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gương khiêm tốn, Nên tấm gương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Người đã cho cho thế 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Thanh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GIUSE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Nguyện xin Thánh Giuse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ngày nay phúc vinh, Ghé mắt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lại thương xem con còn lao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khó. Nguyện thương giúp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qua hiểm nguy lấp xô, Lúc lìa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trần xin đưa con tới quê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Thanh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