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Muôn dân kết tâm tình,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vinh Thánh Giuse. Ôi Cha nuôi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Chúa uy linh xác hồn ngời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khiết tinh. Gương công chính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vời còn luôn soi chiếu nơi nơi.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nam cao vút xanh tươi bóng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rợp mát cho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Xưa trên đời Ngài đã tận tình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gìn giữ một gia thất yên vui, dù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bao lầm than vẫn thành tín. Nay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bao rạng ngời chốn thiên đình phù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giúp đoàn con khắp nơi nơi được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trung thành theo bước chân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Muôn dân kết tâm tình,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vinh Thánh Giuse. Ôi Cha nuôi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Chúa uy linh xác hồn ngời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khiết tinh. Gương công chính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vời còn luôn soi chiếu nơi nơi.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nam cao vút xanh tươi bóng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rợp mát cho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Như cây trồng gần suối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 cành lá hằng phơi phới tươi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xanh, và theo mùa sinh kết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trái. Bao đêm ngày phụng dưỡng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Vua Trời từng phút từng thêm đức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thêm ân tình yêu Ngài son sắt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phần.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Muôn dân kết tâm tình,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vinh Thánh Giuse. Ôi Cha nuôi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Chúa uy linh xác hồn ngời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khiết tinh. Gương công chính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vời còn luôn soi chiếu nơi nơi.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nam cao vút xanh tươi bóng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rợp mát cho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3. Đây con thuyền Hội Thánh bập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bềnh triều sóng hằng xô tới xô lui,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cuồng phong hằng vây kín mọi lối.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Van xin Ngài để mắt thương nhìn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dìu dắt đoàn Dân Chúa trung kiên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tìm theo đường Chân Lý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Muôn dân kết tâm tình,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vinh Thánh Giuse. Ôi Cha nuôi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Chúa uy linh xác hồn ngời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khiết tinh. Gương công chính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vời còn luôn soi chiếu nơi nơi.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nam cao vút xanh tươi bóng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rợp mát cho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