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vị Thánh Tồng Đồ được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ngực Chúa trong bữa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Ly. Ngài được tỏ cho biết màu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nhiệm Nước Trời. Và phổ biến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khắp trên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đã soi sáng cho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Gioan tông đồ để người rao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giảng cho chúng con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chính Đức Giêsu là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nhập thể. Thiên Chúa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và ở giữa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vị Thánh Tồng Đồ được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ngực Chúa trong bữa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Ly. Ngài được tỏ cho biết màu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nhiệm Nước Trời. Và phổ biến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khắp trên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Khúc hát dâng tiến lên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Thánh Gioan tông đồ nay được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vinh quang bên thánh ngai của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Chúa. Ước muốn dâng lên ngài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khẩn cầu Thiên Chúa soi trí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mở lòng, hiểu chân lý 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vị Thánh Tồng Đồ được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ngực Chúa trong bữa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Ly. Ngài được tỏ cho biết màu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nhiệm Nước Trời. Và phổ biến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khắp trên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