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môn đệ Chúa yêu là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Gio-an ngã đầu vào ngực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trong bữa Tiệc ly. Ôi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thay, vị Thánh tông đồ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tỏ cho biết mầu nhiệm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và đã phổ biến Lời hằng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khắp thế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Trịnh Vĩnh Thành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Tựa sát vào lòng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Giê-su, thánh Gioan có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cảm nghiệm rất gần gũi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 sẽ nên giống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Người, vì Người thế nào ta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Người như vậy.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Trịnh Vĩnh Thành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môn đệ Chúa yêu là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Gio-an ngã đầu vào ngực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trong bữa Tiệc ly. Ôi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thay, vị Thánh tông đồ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tỏ cho biết mầu nhiệm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và đã phổ biến Lời hằng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khắp thế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Trịnh Vĩnh Thành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Ông đã thấy và đã tin theo,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Giê-su chết và sống lại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trời hiển vinh. Chúng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theo lối của Ngài,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trung thành đi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làm chứng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Trịnh Vĩnh Thành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GIOAN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môn đệ Chúa yêu là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Gio-an ngã đầu vào ngực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trong bữa Tiệc ly. Ôi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thay, vị Thánh tông đồ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tỏ cho biết mầu nhiệm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và đã phổ biến Lời hằng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khắp thế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Trịnh Vĩnh Thành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