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GIOAKIM VÀ THÁNH ANNA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Chung lời ngợi ca, tôn vinh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Thánh Gio-a-kim. Chung lời ngợi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ca, tôn vinh Thánh Nữ An-na.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Vì qua các Ngài, Chúa ban phúc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lành chan chứa. Con cháu các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Ngài, cao trọng,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GIOAKIM VÀ THÁNH ANNA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Chúa ban cho Hai Ngài được diễm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phúc sinh hạ Đức Maria, Thánh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Mẫu của Chúa Kitô. Chúa xót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thương độ trì giữ gìn Hai Ngài,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phúc lành hằng tuôn chan chứa.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khắp các dân tôn kính Hai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GIOAKIM VÀ THÁNH ANNA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Chung lời ngợi ca, tôn vinh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Thánh Gio-a-kim. Chung lời ngợi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ca, tôn vinh Thánh Nữ An-na.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Vì qua các Ngài, Chúa ban phúc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lành chan chứa. Con cháu các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Ngài, cao trọng,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GIOAKIM VÀ THÁNH ANNA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Chúng con xin dâng lời mừng Hai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Thánh, nay hạnh phúc trên Thiên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cung, sáng ngời rực ánh vinh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quang. Xin Hai Ngài cầu cùng Thiên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nhân từ, ban nhiều hồng ân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cháu, sống xứng danh con cái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GIOAKIM VÀ THÁNH ANNA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Chung lời ngợi ca, tôn vinh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Thánh Gio-a-kim. Chung lời ngợi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ca, tôn vinh Thánh Nữ An-na.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Vì qua các Ngài, Chúa ban phúc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lành chan chứa. Con cháu các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Ngài, cao trọng,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