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GIÁM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Ta đặt một mục tử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chăn dắt đoàn chiên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Ta. Ta sẽ ngự giữa chúng,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 là Thiên Chúa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GIÁM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Đây Thánh Giám mục kế vị các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thánh Tông đồ, chúng con kính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nhớ như vị tôn sư chúng con.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cho chúng con cảm nhận bàn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tay của Chúa, bao bọc chúng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nhờ lời cầu xin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GIÁM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Ta đặt một mục tử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chăn dắt đoàn chiên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Ta. Ta sẽ ngự giữa chúng,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 là Thiên Chúa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GIÁM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Xin hãy hộ phù khẩn cầu Thiên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nhân từ, xuống muôn ơn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phúc cho đoàn con nơi thế gian.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Noi gương Thánh nhân mỗi ngày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thực thi Lời Chúa, không ngại dấn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thân để làm rạng Danh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GIÁM MỤC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Ta đặt một mục tử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chăn dắt đoàn chiên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Ta. Ta sẽ ngự giữa chúng,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 là Thiên Chúa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