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ĐK1: Cây Thánh giá hiên ngang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đất trời. Cây cao quý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 muôn ngàn cây.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ĐK2: Cây êm ái treo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nhân từ. Ôi Thánh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tín trung ngàn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1. Rừng chập chùng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chen ngàn cây hoa lá.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Tìm đâu cây nào cao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quý hơn Thánh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Hãy hát lên mừng chiến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công oai hùng. Đấng cứu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độ trần gian đã hiến tế.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Chiến thắng hiên ngang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Thập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Vì xót thương tội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cơ cùng. Chúa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một thân cây gỗ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mới. Cứu thoát muôn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4. Kẻ thù địch ta, Người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trừ diệt chúng. Người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biến giáo gươm thành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dược thần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5. Người vào trần gian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từ lòng Trinh Nữ. Mặc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lấy xác phàm, chịu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chết trên Thánh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6. Mẹ hiền đồng trinh,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quỳ bên Con Thánh.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Mảnh khăn khó hèn, trời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tuyết sương băng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7. Ngài hiến thân chịu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đóng đinh khổ hình.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Chiên cứu chuộc bị treo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Thánh giá. Hiến tế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đồi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8. Này giấm chua, này mũi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đinh, lưỡi đòng. Thân xác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tả tơi tuôn máu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thắm. Khắp thế muôn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sạch trong.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9. Hãy hạ cành cao,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hỡi cây cao vút.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uốn mềm nâng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xác Người đau đớn.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10. Chỉ có ngươi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gánh thân Chúa Trời.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Máu cứu độ hoà chan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xác Thánh. Dẫn dắt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thế nhân mau về bến.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HIÊN NGANG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11. Nguyện chúc vinh lòng Chúa Cha nhân từ.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Ngôi Thánh Tử chịu treo trên Thánh giá. Với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Ngôi Ba luôn hiển danh.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Coda: Qua bao đời kìa cây Thánh giá vẫn cao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ngất trời. Máu Thánh Người tràn tuôn như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suối qua ngàn thác đồi. Hồn con cung chiêm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tưởng niệm tình yêu Chúa. Đấng yêu thương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nhân loại, đây Thánh giá cứu muôn ngàn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