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Thánh giá đời con sao nặng quá! Vác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suốt đường xa con gục ngã Chúa ơi!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ở đâu? Chúa ơi! Chúa ở đâu?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bên con đồng hành cùng con nhé!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giá đời con sao dài thế! Muốn cắt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dần đi cho nhẹ bớt, đến khi tới vực sâu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mới hay Thánh giá Ngài trao là cầu qua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cõi đời bể dâu.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Theo Chúa là con đường phải từ bỏ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mình, theo Chúa nguyện mang lấy khổ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hình. Ai khát vọng tìm về nơi phúc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dấn thân theo Ngài đời hy sinh.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là đón nhận Thánh giá đời,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là lìa xa lỗi tội. Vác Thập tự mà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đã trao , vững tin theo Ngài về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Thánh giá Ngài trao từ thuở ấy.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giá Ngài trao xin nhận lấy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Chúa từng giây. Chúa luôn mãi cầm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tay, có Chúa với con đời bình an biết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mấy. Thánh giá dìu con qua vực sâu.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giá cùng con qua khổ đau. Tiếc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 chút lợi danh, tiếc chi thú trần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gian, tìm về bên Chúa nguồn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Theo Chúa là con đường phải từ bỏ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mình, theo Chúa nguyện mang lấy khổ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hình. Ai khát vọng tìm về nơi phúc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dấn thân theo Ngài đời hy sinh.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là đón nhận Thánh giá đời,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là lìa xa lỗi tội. Vác Thập tự mà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đã trao , vững tin theo Ngài về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