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Vang khắp dương gian chúc khen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Lê Văn Phụng. Trên chốn thiên cung tưng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bừng bài ca vinh thắng. Trọn cuộc sống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 Ngài luôn hằng say mê một niềm tin,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theo Giê-su. Muôn tiếng tung hô tán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dương thánh Lê Văn Phụng. Vững bước 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ngang pháp trường nề chi thân sống. Dù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xiềng xích rướm máu. Dù chịu muôn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Thề tuyên xưng Đức Tin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Suốt một đời tìm Nước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 Giữ Đức Tin ngàn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rạng chói. Dù thịt xương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tan, máu rơi. Dù phải phơi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thây giữa trời. Một niềm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phúc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Vang khắp dương gian chúc khen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Lê Văn Phụng. Trên chốn thiên cung tưng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bừng bài ca vinh thắng. Trọn cuộc sống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 Ngài luôn hằng say mê một niềm tin,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theo Giê-su. Muôn tiếng tung hô tán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dương thánh Lê Văn Phụng. Vững bước 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ngang pháp trường nề chi thân sống. Dù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xiềng xích rướm máu. Dù chịu muôn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Thề tuyên xưng Đức Tin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Giữa pháp trường anh dũng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kiên cường. lấy máu hồng minh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chứng tin cậy mến. Giờ đây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đã thưởng ban. Hưởng ngàn vinh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quang chứa chan. Phù hộ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trên bước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Vang khắp dương gian chúc khen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Lê Văn Phụng. Trên chốn thiên cung tưng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bừng bài ca vinh thắng. Trọn cuộc sống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 Ngài luôn hằng say mê một niềm tin,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theo Giê-su. Muôn tiếng tung hô tán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dương thánh Lê Văn Phụng. Vững bước 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ngang pháp trường nề chi thân sống. Dù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xiềng xích rướm máu. Dù chịu muôn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Thề tuyên xưng Đức Tin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Chúng con nay đang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đời. Khấn xin Ngài chở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che, thương chỉ lối. Nhìn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cung ước mong. Ngày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luôn ngóng trông.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xa tim mãi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EMMANUEL LÊ VĂN PHỤNG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Vang khắp dương gian chúc khen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Lê Văn Phụng. Trên chốn thiên cung tưng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bừng bài ca vinh thắng. Trọn cuộc sống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 Ngài luôn hằng say mê một niềm tin,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theo Giê-su. Muôn tiếng tung hô tán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dương thánh Lê Văn Phụng. Vững bước 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ngang pháp trường nề chi thân sống. Dù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xiềng xích rướm máu. Dù chịu muôn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Thề tuyên xưng Đức Tin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