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AUGUSTINO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1. Au-gus-ti-nô một thời đi trong lầm lỡ. Mê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thứ xa hoa, đắm chìm nơi lầm bùn nhơ. Và rồi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tình Chúa soi đường. Nhờ vào lòng Chúa xót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thương. Ngài đx sám hối, lánh xa tội đời. Ngợi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ca mừng Thánh Au-gus-ti-nô. Là vị tiến sĩ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chứng nhân Tin Mừng. Nêu gương cho ai bước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lạc đường. Dù Ngài yêu Chúa rất muộn màng.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Chúa đã thưởng ban vinh phúc vẻ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AUGUSTINO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Au-gus-ti-nô một thời đi theo lạc giáo. Xa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bao năm đã ngủ quên mất niềm tin. Và rồi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bước trở về, từ bỏ lạc thú đam mê.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theo chân Chúa khó khăn chẳng nề.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Ngợi ca mừng Thánh Au-gus-ti-nô. Nguyện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nâng đỡ, chở che hộ phù. Dù đường dương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gian vẫn còn dài. Trọn đời theo chân bước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Ngài. Mơ về Thiên cung đoàn con trông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