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vang khúc hát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chúc tụng Thiên Chúa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đến phận người. Này vì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sao sáng tỏa chiếu ánh quang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vinh. Ngàn dân muôn nơi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tôn vinh Thánh Ca-lô-A-cu-tít.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1. Giữa những xao động nhân loại thời đại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mới Ngài trở nên ngôn sứ loan tin vui mọi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nơi. Giữa những lo toan hơn thiệt của trần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gian Ngài trở nên đuốc chiếu soi Tin mừng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bình an. Ca-lô-A-cu-tít! Vì sao soi thế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giới. Ca-lô-A-cu-tít! Ngàn đời còn rạng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danh. Ca-lô-A-cu-tít! Vì sao soi thế giới.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Ca-lô-A-cu-tít! Ngàn đời còn rạng 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vang khúc hát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chúc tụng Thiên Chúa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đến phận người. Này vì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sao sáng tỏa chiếu ánh quang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vinh. Ngàn dân muôn nơi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tôn vinh Thánh Ca-lô-A-cu-tít.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2. Dẫu có lắng lo u hoài giữa bão giông Ngài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trở nên ngôn sứ qua phương tiện truyền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thông. Giữa những khóc cười lao nhọc đời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nhân thế Ngài hằng tìm đến Chúa nơi Thánh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Thể mọi lúc. Ca-lô-A-cu-tít! Vì sao soi thế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giới. Ca-lô-A-cu-tít! Ngàn đời còn rạng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danh. Ca-lô-A-cu-tít! Vì sao soi thế giới.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Ca-lô-A-cu-tít! Ngàn đời còn rạng 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vang khúc hát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chúc tụng Thiên Chúa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đến phận người. Này vì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sao sáng tỏa chiếu ánh quang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vinh. Ngàn dân muôn nơi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tôn vinh Thánh Ca-lô-A-cu-tít.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3. Dẫu có thương đau, thất vọng đời dương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thế Ngài nhờ tràng chuỗi Mân Côi xin Mẹ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chở che. Giữa những đam mê lỗi tội đời trần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ai Ngài trở nên hoa ngát hương lan tỏa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tình ái. Ca-lô-A-cu-tít! Vì sao soi thế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giới. Ca-lô-A-cu-tít! Ngàn đời còn rạng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danh. Ca-lô-A-cu-tít! Vì sao soi thế giới.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Ca-lô-A-cu-tít! Ngàn đời còn rạng 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ARCUTIS VÌ SAO SÁNG THỜI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Trần hoàn vang khúc hát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chúc tụng Thiên Chúa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đến phận người. Này vì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sao sáng tỏa chiếu ánh quang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vinh. Ngàn dân muôn nơi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tôn vinh Thánh Ca-lô-A-cu-tít.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Đức Hữu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