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ANTÔN PADUA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An-tôn là Vị Tiến sĩ Tin Mừng. An-tôn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giờ hưởng phúc vinh Thiên đường. Trọn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nêu gương, ngài sống dân thân trong khiêm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nhường. Truyền bá Phúc âm đến bốn phương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trải bao gió sương. An-tôn là chiến sĩ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Kitô. An-tôn được Thiên Chúa yêu vô bờ. Vào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một đêm khuya kìa Chúa bé thơ đã hiển hiện.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Ngự đến êm đềm trên tay ngài. Thật nhiệm mầu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ANTÔN PADUA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Kìa từng bầy cá đến lăng nghe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lời ngài. Nhờ tài giảng thuyết về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tình yêu Chúa. An ủi ai chìm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trong đớn đau. Cứu giúp những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người đang khổ sầu đưa về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nguồn sáng là bến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ANTÔN PADUA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An-tôn là Vị Tiến sĩ Tin Mừng. An-tôn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giờ hưởng phúc vinh Thiên đường. Trọn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nêu gương, ngài sống dân thân trong khiêm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nhường. Truyền bá Phúc âm đến bốn phương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trải bao gió sương. An-tôn là chiến sĩ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Kitô. An-tôn được Thiên Chúa yêu vô bờ. Vào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một đêm khuya kìa Chúa bé thơ đã hiển hiện.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Ngự đến êm đềm trên tay ngài. Thật nhiệm mầu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ANTÔN PADUA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Ngài nhờ quyền Chúa đã làm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bao phép lạ. Để rồi ngàn dân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được nhận biết Chúa. Xin thánh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nhân cầu cho chúng con. Dưới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chốn gian trần đang mỏi mòn. Xin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ngài chỉ lối tìm tới Quê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ANTÔN PADUA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An-tôn là Vị Tiến sĩ Tin Mừng. An-tôn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giờ hưởng phúc vinh Thiên đường. Trọn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nêu gương, ngài sống dân thân trong khiêm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nhường. Truyền bá Phúc âm đến bốn phương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trải bao gió sương. An-tôn là chiến sĩ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Kitô. An-tôn được Thiên Chúa yêu vô bờ. Vào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một đêm khuya kìa Chúa bé thơ đã hiển hiện.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Ngự đến êm đềm trên tay ngài. Thật nhiệm mầu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