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ANÊ LÊ THỊ THÀNH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1. Lạy Chúa: “Thân phận con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yếu đuối. Họ cưỡng bức để con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chối Chúa, Chúa ơi. Xin Chúa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giúp con luôn bền tâm. Sẵn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lòng chịu chết theo Thánh Ý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Ngài”.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ANÊ LÊ THỊ THÀNH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Bà chính là A- Nê Lê Thị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Thành. Người phụ nữ kiên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trung mặc áo hoa hồng. Bằng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máu thắm, đòn roi, xích xiềng,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bức bách. Lưu muôn đời, lòng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can đảm vì đức tin.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ANÊ LÊ THỊ THÀNH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2. Nguyện giúp cho đoàn con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dưới thế. Đường dương gian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hằng luôn giữ vững đức tin.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Thập giá vác trên vai bền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tâm. Sẵn sàng làm chứng cho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Đức Kitô.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ANÊ LÊ THỊ THÀNH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Bà chính là A- Nê Lê Thị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Thành. Người phụ nữ kiên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trung mặc áo hoa hồng. Bằng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máu thắm, đòn roi, xích xiềng,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bức bách. Lưu muôn đời, lòng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can đảm vì đức tin.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