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THÁNG HOA ĐẾN RỒI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Tháng hoa đến rồi! Chờ mong đã tới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người ơi! Nhịp chân con bước thảnh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thơi. Hồn phơi phới hái hoa giữa một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trời vui (niềm vui ngất trời) Cánh hoa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mỉm cười chào nắng mới Cánh hoa khoe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màu cùng nở tươi Sắc hương tuyệt vời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giữa nơi thánh điện tiến dâng Mẹ 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THÁNG HOA ĐẾN RỒI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Kìa ngàn hoa hương tỏa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ngất ngây Triệu bàn tay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về Mẹ đây Quyết theo chân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Mẹ trọn lành Kính dâng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Mẹ lòng thành Tiến dâng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Mẹ này cả trời hoa.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THÁNG HOA ĐẾN RỒI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Tháng hoa đến rồi! Chờ mong đã tới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người ơi! Nhịp chân con bước thảnh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thơi. Hồn phơi phới hái hoa giữa một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trời vui (niềm vui ngất trời) Cánh hoa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mỉm cười chào nắng mới Cánh hoa khoe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màu cùng nở tươi Sắc hương tuyệt vời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giữa nơi thánh điện tiến dâng Mẹ 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THÁNG HOA ĐẾN RỒI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Lòng lâng lâng dâng tiến Nữ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Vương Mẹ tình thương xóa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tội vương. Tiến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trước tòa muôn hoa Sắc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hương rung nhẹ mặn mà.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bên Mẹ đời con nở hoa.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THÁNG HOA ĐẾN RỒI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Tháng hoa đến rồi! Chờ mong đã tới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người ơi! Nhịp chân con bước thảnh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thơi. Hồn phơi phới hái hoa giữa một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trời vui (niềm vui ngất trời) Cánh hoa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mỉm cười chào nắng mới Cánh hoa khoe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màu cùng nở tươi Sắc hương tuyệt vời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giữa nơi thánh điện tiến dâng Mẹ 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