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THÁNG HOA ĐÃ VỀ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Tháng Hoa đã về, tim lòng rộn rã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say mê. Ví như câu thề giờ vang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dậy khắp sơn khê. Nay con xin về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bên tôn nhan Mẹ, dâng lên tâm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yêu mến. Kính tiến ước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nguyện dâng muôn hoa lòng, say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trong tiếng hát lời kinh.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THÁNG HOA ĐÃ VỀ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Kính chào Mẹ Maria Vô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Nhiễm Tội Nguyên. Mỗi Mẹ đầy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dư ơn phúc là Mẹ Thiên Chúa.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Kính chào Mẹ Maria Trọn Đời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Đồng Trinh. Chính Mẹ đầy dư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ơn phúc Hồn Xác Lên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THÁNG HOA ĐÃ VỀ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Tháng Hoa đã về, hương lòng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đượm đoá hoa xinh. Phút giây 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tình hoà vang lời hát tôn vinh. Nay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xin về bên tôn nhan Mẹ, dâng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lên tâm tình tôn kính. Kính mến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Trời, ca khen danh Mẹ, xin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nâng đỡ chở che.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THÁNG HOA ĐÃ VỀ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Kính chào Mẹ Maria Vô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Nhiễm Tội Nguyên. Mỗi Mẹ đầy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dư ơn phúc là Mẹ Thiên Chúa.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Kính chào Mẹ Maria Trọn Đời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Đồng Trinh. Chính Mẹ đầy dư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ơn phúc Hồn Xác Lên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Bùi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