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Đây tháng hoa chúng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trung thành thật thà. Dâng tiến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hoa lòng mến dâng lời cung chúc.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Hương sắc bay tỏa ngát nhan Mẹ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diễm phúc. Muôn tháng hoa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mến yêu Mẹ không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Đây muôn hoa đẹp còn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thắm xinh vô ngần, đây muôn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tâm hồn bay theo lời ca tiến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dâng. Ôi Maria! Mẹ tung xuống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muôn hoa trời, để đời chúng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đẹp vui nhớ quê xa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Đây tháng hoa chúng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trung thành thật thà. Dâng tiến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hoa lòng mến dâng lời cung chúc.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Hương sắc bay tỏa ngát nhan Mẹ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diễm phúc. Muôn tháng hoa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mến yêu Mẹ không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Muôn dân trên trần mừng vui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đón tháng hoa về, vang ca tưng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bừng ngợi khen tạ ơn khắp nơi.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Ánh hồng sắc hương càng tô thắm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xinh nhan Mẹ, sóng nhạc reo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vang tràn lan đến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Đây tháng hoa chúng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trung thành thật thà. Dâng tiến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hoa lòng mến dâng lời cung chúc.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Hương sắc bay tỏa ngát nhan Mẹ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diễm phúc. Muôn tháng hoa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mến yêu Mẹ không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