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TRO BỤI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1. Người ơi, thân xác bụi tro, lòng canh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cánh lo, khi nao sẽ trở về, về với bụi tro.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Lo âu đường dương trần, tội lụy vướng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trong hồn, tuổi nhiều thêm nhiều tội lỗi.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Người ơi, mang kiếp bụi tro, dù tuổi đã cao,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hay đang độ tráng kiện. Giàu có thành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danh, hay trong cảnh khó nghèo, ở độ tuổi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non dại. cũng bị Tử Thần viếng thăm.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TRO BỤI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Cậy trông nơi Chúa, hy vọng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nơi Đấng nhân từ. Phù vân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ơi, mang thân phận bụi đất. Xin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đỡ nâng con, đi theo đường chân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lý Ngài, về nơi vinh phúc, hân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hoan vui hưởng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TRO BỤI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2. Người ơi, Ngài đã ở đây. Ngài yêu chúng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ta, nên mang phận xác phàm, làm kiếp bụi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tro, nhưng không hề vướng tội, Ngài mở lối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cho người mong chờ suối nguồn vinh phúc.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Người ơi, theo Chúa người ơi. Ngài yêu chúng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ta, trao ban mạng sống mình, để kiếp bụi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tro nên con của Chúa Trời, ngàn đời sống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huy hoàng, thân phận bụi tro ngát 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TRO BỤI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Cậy trông nơi Chúa, hy vọng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nơi Đấng nhân từ. Phù vân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ơi, mang thân phận bụi đất. Xin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đỡ nâng con, đi theo đường chân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lý Ngài, về nơi vinh phúc, hân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hoan vui hưởng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TRO BỤI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3. Ngài ơi, thương kiếp bụi tro.Đường trần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lắm phen, gian truân lòng thất vọng. Cần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Chúa đỡ nâng, đi qua trọn bước đường, lòng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đừng vướng bụi trần, tâm hồn an bình trong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Chúa. Ngài ơi, phủ bóng đời con, rộng ban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phúc ân, cho con vững bước đời, lòng lánh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tội nhơ, mong sao đẹp ý Ngài. Mỉm cười với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mọi người, giang rộng vòng tay mến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TRO BỤI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Cậy trông nơi Chúa, hy vọng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nơi Đấng nhân từ. Phù vân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ơi, mang thân phận bụi đất. Xin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đỡ nâng con, đi theo đường chân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lý Ngài, về nơi vinh phúc, hân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hoan vui hưởng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