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LÚA MIẾN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ÐK: Chúa ơi thân con là thân lúa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miến gieo vào lòng đời và mục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nát với thời gian. Bông lúa vàng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kết thành tấm bánh và thân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trở thành hiến vật nguyện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Cha như lễ toàn thiêu.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LÚA MIẾN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1. Ðây thân con đây trí lòng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bao ưu tư vui buồn cuộc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sống. Xin dâng Cha như một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hiến vật nguyện Chúa Trời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LÚA MIẾN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Ðây tương lai quá khứ đời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con bao bâng khuâng với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ngàn mộng ước. Xin dâng Cha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một hiến vật nguyện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Trời 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THÂN LÚA MIẾN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3. Ðây vinh quang Thánh giá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con bao công danh đón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mời ngày tháng. Xin dâng Cha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như một hiến vật nguyện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Trời thánh hóa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