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LÀ BỤI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Thân con là bụi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đất, là bụi đất, nay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trở về, về bụi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LÀ BỤI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Lạy Chúa, bao năm qua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hằng lo kiếm sống,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thế mà giờ đây có gì đâu,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chỉ là cát bụi bể dâu.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LÀ BỤI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Thân con là bụi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đất, là bụi đất, nay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trở về, về bụi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LÀ BỤI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Lạy Chúa, xin tha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bao lần con yếu đuối, lỗi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lầm còn nung nấu hồn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con, xin Ngài an ủi hồn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LÀ BỤI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Thân con là bụi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đất, là bụi đất, nay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trở về, về bụi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LÀ BỤI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Lạy Chúa, trên dương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gian con tìm nương bóng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Chúa, mỗi lần đời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thấy quạnh hiu, chính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xoa dịu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LÀ BỤI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Thân con là bụi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đất, là bụi đất, nay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trở về, về bụi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LÀ BỤI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Lạy Chúa, xin cho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cậy trông phó thác,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kiếm tìm tình yêu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mà thôi, Chúa là Suối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Nguồn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LÀ BỤI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Thân con là bụi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đất, là bụi đất, nay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trở về, về bụi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LÀ BỤI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5. Lạy Chúa, con xin dâng đôi bàn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khốn khó, đón nhận hồng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rộng ban, xin Ngài đổ tràn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an.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ĐK2: Vì Chúa thương con nên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tạo tác. Vì Chúa thương con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gọi về với Ngài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CON LÀ BỤI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Thân con là bụi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đất, là bụi đất, nay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trở về, về bụi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