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Thân con đây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tác thành, Xin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làm hy lễ: Thánh ý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mỗi phút qua những thiết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tha tuân hành viên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Máu chiên bò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chẳng muốn, Lễ toàn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thiêu Cha không nhận.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Thì nay con đến để làm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theo ý của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Thân con đây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tác thành, Xin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làm hy lễ: Thánh ý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mỗi phút qua những thiết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tha tuân hành viên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Chén cơ cực con nhận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uống, Phép rửa đau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con chịu.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mong ước trọn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theo bước Ngài liên.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Thân con đây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tác thành, Xin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làm hy lễ: Thánh ý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mỗi phút qua những thiết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tha tuân hành viên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Dẫu công trạng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chẳng có, Dẫu tài năng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đơn mọn. Mà vì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mến Ngài đã ưu 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chọn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Thân con đây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tác thành, Xin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làm hy lễ: Thánh ý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mỗi phút qua những thiết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tha tuân hành viên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