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BỤI TRO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Thân con như chiếc lá rụng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rơi về cội, đời hôm nay như gió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lung lay, lạy Chúa! Thân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như đoá hoa sớm nở chiều úa,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hôm nay như khói tan bay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BỤI TRO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Người hỡi người! Hãy nhớ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rằng mình là bụi tro, rồi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mai trở về tro bụi. Người hỡi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người! Hãy nhớ rằng mình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bụi tro, rồi ngày mai trở về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bụi tro.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BỤI TRO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Dương gian con tiến bước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tựa như lữ hành, ngày mai kia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tới quê xưa, lạy Chúa!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Dương gian như khúc sông dẫn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đưa cuộc sống, ngày mai kia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tới bên Cha Ngài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BỤI TRO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Người hỡi người! Hãy nhớ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rằng mình là bụi tro, rồi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mai trở về tro bụi. Người hỡi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người! Hãy nhớ rằng mình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bụi tro, rồi ngày mai trở về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bụi tro.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BỤI TRO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3. Công danh như chiếc bóng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người mơ hão huyền, nào ngờ đâu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tan biến nơi sâu lòng đất. Công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danh như giấc mơ biến theo ngày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tháng, người nằm xuống vẫn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thấy tay không người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BỤI TRO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Người hỡi người! Hãy nhớ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rằng mình là bụi tro, rồi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mai trở về tro bụi. Người hỡi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người! Hãy nhớ rằng mình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bụi tro, rồi ngày mai trở về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bụi tro.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