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Một người kia mắc nợ ngàn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vàng, quỳ lạy xin chủ tha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không màng. Dù tội ta đỏ như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máu hồng, rộng tình thương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ban nguồn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Nhưng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nhau tha mãi suốt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Ta tha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 tha mãi suốt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Một bạn kia mắc nợ trăm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bạc, quỳ lạy xin hắn luôn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bội bạc. Đời này không thứ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tha cho người, rồi ngày mai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khổ đau sẽ tới.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Nhưng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nhau tha mãi suốt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Ta tha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 tha mãi suốt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Một ngày kia đến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 lòng còn vương mối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dây bất hoà. Để lại đây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dâng bất toàn tìm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mau gỡ dây thù oán.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THA THỨ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Nhưng tha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nhau tha mãi suốt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Ta tha cho nhau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bảy lần thôi. Ta tha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nhau tha mãi suốt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