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Maria Mẹ có phúc.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Maria Mẹ có phúc, có phúc lạ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hơn các phụ nữ. Ôi Maria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phúc. Ôi Maria vầng trăng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sáng, soi khắp nơi tối tăm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Những lúc đêm về con nhìn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sao Hôm thầm nhắc tên Mẹ: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Maria, Maria. Những lúc đêm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tàn con nhìn sao Mai thầm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nhắc tên: Mẹ Maria,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Maria Mẹ có phúc.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Maria Mẹ có phúc, có phúc lạ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hơn các phụ nữ. Ôi Maria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phúc. Ôi Maria vầng trăng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sáng, soi khắp nơi tối tăm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Những khi chiều về cúi mình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kêu xin và thầm nhắc tên Mẹ: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Maria, Maria. Những khi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con quỳ nghiêm trang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thầm nhắc tên Mẹ: Maria,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TÊN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Maria Mẹ có phúc.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Maria Mẹ có phúc, có phúc lạ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hơn các phụ nữ. Ôi Maria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phúc. Ôi Maria vầng trăng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sáng, soi khắp nơi tối tăm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Tiến Dũng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